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  <p:sldId id="262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1E4A74-2492-4A2A-BEF6-7DE3FF764C63}" v="15" dt="2022-06-19T08:58:08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채린" userId="1250b26413c18a69" providerId="LiveId" clId="{191E4A74-2492-4A2A-BEF6-7DE3FF764C63}"/>
    <pc:docChg chg="undo redo custSel modSld sldOrd">
      <pc:chgData name="전 채린" userId="1250b26413c18a69" providerId="LiveId" clId="{191E4A74-2492-4A2A-BEF6-7DE3FF764C63}" dt="2022-06-19T12:24:14.857" v="292" actId="1038"/>
      <pc:docMkLst>
        <pc:docMk/>
      </pc:docMkLst>
      <pc:sldChg chg="addSp delSp modSp mod">
        <pc:chgData name="전 채린" userId="1250b26413c18a69" providerId="LiveId" clId="{191E4A74-2492-4A2A-BEF6-7DE3FF764C63}" dt="2022-06-19T09:19:46.600" v="241" actId="1076"/>
        <pc:sldMkLst>
          <pc:docMk/>
          <pc:sldMk cId="0" sldId="257"/>
        </pc:sldMkLst>
        <pc:spChg chg="add del mod">
          <ac:chgData name="전 채린" userId="1250b26413c18a69" providerId="LiveId" clId="{191E4A74-2492-4A2A-BEF6-7DE3FF764C63}" dt="2022-06-19T08:50:52.317" v="110" actId="478"/>
          <ac:spMkLst>
            <pc:docMk/>
            <pc:sldMk cId="0" sldId="257"/>
            <ac:spMk id="31" creationId="{001F2538-132A-0F42-B1BD-F164E433CCDE}"/>
          </ac:spMkLst>
        </pc:spChg>
        <pc:spChg chg="add del mod">
          <ac:chgData name="전 채린" userId="1250b26413c18a69" providerId="LiveId" clId="{191E4A74-2492-4A2A-BEF6-7DE3FF764C63}" dt="2022-06-19T08:55:34.621" v="176" actId="478"/>
          <ac:spMkLst>
            <pc:docMk/>
            <pc:sldMk cId="0" sldId="257"/>
            <ac:spMk id="32" creationId="{1492A810-29B6-2333-24FF-D02B3D005A3B}"/>
          </ac:spMkLst>
        </pc:spChg>
        <pc:spChg chg="add mod">
          <ac:chgData name="전 채린" userId="1250b26413c18a69" providerId="LiveId" clId="{191E4A74-2492-4A2A-BEF6-7DE3FF764C63}" dt="2022-06-19T09:11:58.008" v="214" actId="1076"/>
          <ac:spMkLst>
            <pc:docMk/>
            <pc:sldMk cId="0" sldId="257"/>
            <ac:spMk id="33" creationId="{3885D2BA-CD16-E6ED-189D-B6EBA3E2F1DB}"/>
          </ac:spMkLst>
        </pc:spChg>
        <pc:grpChg chg="mod">
          <ac:chgData name="전 채린" userId="1250b26413c18a69" providerId="LiveId" clId="{191E4A74-2492-4A2A-BEF6-7DE3FF764C63}" dt="2022-06-19T08:55:41.255" v="181" actId="1076"/>
          <ac:grpSpMkLst>
            <pc:docMk/>
            <pc:sldMk cId="0" sldId="257"/>
            <ac:grpSpMk id="1001" creationId="{00000000-0000-0000-0000-000000000000}"/>
          </ac:grpSpMkLst>
        </pc:grpChg>
        <pc:grpChg chg="del">
          <ac:chgData name="전 채린" userId="1250b26413c18a69" providerId="LiveId" clId="{191E4A74-2492-4A2A-BEF6-7DE3FF764C63}" dt="2022-06-19T08:41:33.405" v="9" actId="478"/>
          <ac:grpSpMkLst>
            <pc:docMk/>
            <pc:sldMk cId="0" sldId="257"/>
            <ac:grpSpMk id="1002" creationId="{00000000-0000-0000-0000-000000000000}"/>
          </ac:grpSpMkLst>
        </pc:grpChg>
        <pc:grpChg chg="del">
          <ac:chgData name="전 채린" userId="1250b26413c18a69" providerId="LiveId" clId="{191E4A74-2492-4A2A-BEF6-7DE3FF764C63}" dt="2022-06-19T08:41:31.751" v="8" actId="478"/>
          <ac:grpSpMkLst>
            <pc:docMk/>
            <pc:sldMk cId="0" sldId="257"/>
            <ac:grpSpMk id="1003" creationId="{00000000-0000-0000-0000-000000000000}"/>
          </ac:grpSpMkLst>
        </pc:grpChg>
        <pc:grpChg chg="del">
          <ac:chgData name="전 채린" userId="1250b26413c18a69" providerId="LiveId" clId="{191E4A74-2492-4A2A-BEF6-7DE3FF764C63}" dt="2022-06-19T08:41:35.031" v="10" actId="478"/>
          <ac:grpSpMkLst>
            <pc:docMk/>
            <pc:sldMk cId="0" sldId="257"/>
            <ac:grpSpMk id="1004" creationId="{00000000-0000-0000-0000-000000000000}"/>
          </ac:grpSpMkLst>
        </pc:grpChg>
        <pc:grpChg chg="mod">
          <ac:chgData name="전 채린" userId="1250b26413c18a69" providerId="LiveId" clId="{191E4A74-2492-4A2A-BEF6-7DE3FF764C63}" dt="2022-06-19T08:44:55.295" v="58" actId="1036"/>
          <ac:grpSpMkLst>
            <pc:docMk/>
            <pc:sldMk cId="0" sldId="257"/>
            <ac:grpSpMk id="1005" creationId="{00000000-0000-0000-0000-000000000000}"/>
          </ac:grpSpMkLst>
        </pc:grpChg>
        <pc:picChg chg="mod">
          <ac:chgData name="전 채린" userId="1250b26413c18a69" providerId="LiveId" clId="{191E4A74-2492-4A2A-BEF6-7DE3FF764C63}" dt="2022-06-19T08:52:46.382" v="118" actId="1076"/>
          <ac:picMkLst>
            <pc:docMk/>
            <pc:sldMk cId="0" sldId="257"/>
            <ac:picMk id="6" creationId="{00000000-0000-0000-0000-000000000000}"/>
          </ac:picMkLst>
        </pc:picChg>
        <pc:picChg chg="mod">
          <ac:chgData name="전 채린" userId="1250b26413c18a69" providerId="LiveId" clId="{191E4A74-2492-4A2A-BEF6-7DE3FF764C63}" dt="2022-06-19T08:52:46.382" v="118" actId="1076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전 채린" userId="1250b26413c18a69" providerId="LiveId" clId="{191E4A74-2492-4A2A-BEF6-7DE3FF764C63}" dt="2022-06-19T08:56:18.936" v="200" actId="1076"/>
          <ac:picMkLst>
            <pc:docMk/>
            <pc:sldMk cId="0" sldId="257"/>
            <ac:picMk id="8" creationId="{00000000-0000-0000-0000-000000000000}"/>
          </ac:picMkLst>
        </pc:picChg>
        <pc:picChg chg="mod">
          <ac:chgData name="전 채린" userId="1250b26413c18a69" providerId="LiveId" clId="{191E4A74-2492-4A2A-BEF6-7DE3FF764C63}" dt="2022-06-19T08:56:24.241" v="201" actId="1076"/>
          <ac:picMkLst>
            <pc:docMk/>
            <pc:sldMk cId="0" sldId="257"/>
            <ac:picMk id="10" creationId="{00000000-0000-0000-0000-000000000000}"/>
          </ac:picMkLst>
        </pc:picChg>
        <pc:picChg chg="mod">
          <ac:chgData name="전 채린" userId="1250b26413c18a69" providerId="LiveId" clId="{191E4A74-2492-4A2A-BEF6-7DE3FF764C63}" dt="2022-06-19T09:19:46.600" v="241" actId="1076"/>
          <ac:picMkLst>
            <pc:docMk/>
            <pc:sldMk cId="0" sldId="257"/>
            <ac:picMk id="11" creationId="{00000000-0000-0000-0000-000000000000}"/>
          </ac:picMkLst>
        </pc:picChg>
        <pc:picChg chg="add del mod">
          <ac:chgData name="전 채린" userId="1250b26413c18a69" providerId="LiveId" clId="{191E4A74-2492-4A2A-BEF6-7DE3FF764C63}" dt="2022-06-19T09:11:40.076" v="212" actId="1076"/>
          <ac:picMkLst>
            <pc:docMk/>
            <pc:sldMk cId="0" sldId="257"/>
            <ac:picMk id="12" creationId="{00000000-0000-0000-0000-000000000000}"/>
          </ac:picMkLst>
        </pc:picChg>
        <pc:picChg chg="mod">
          <ac:chgData name="전 채린" userId="1250b26413c18a69" providerId="LiveId" clId="{191E4A74-2492-4A2A-BEF6-7DE3FF764C63}" dt="2022-06-19T09:12:15.181" v="217" actId="1076"/>
          <ac:picMkLst>
            <pc:docMk/>
            <pc:sldMk cId="0" sldId="257"/>
            <ac:picMk id="13" creationId="{00000000-0000-0000-0000-000000000000}"/>
          </ac:picMkLst>
        </pc:picChg>
        <pc:picChg chg="del">
          <ac:chgData name="전 채린" userId="1250b26413c18a69" providerId="LiveId" clId="{191E4A74-2492-4A2A-BEF6-7DE3FF764C63}" dt="2022-06-19T08:42:22.085" v="13" actId="478"/>
          <ac:picMkLst>
            <pc:docMk/>
            <pc:sldMk cId="0" sldId="257"/>
            <ac:picMk id="26" creationId="{00000000-0000-0000-0000-000000000000}"/>
          </ac:picMkLst>
        </pc:picChg>
        <pc:picChg chg="mod">
          <ac:chgData name="전 채린" userId="1250b26413c18a69" providerId="LiveId" clId="{191E4A74-2492-4A2A-BEF6-7DE3FF764C63}" dt="2022-06-19T09:19:34.191" v="239" actId="1076"/>
          <ac:picMkLst>
            <pc:docMk/>
            <pc:sldMk cId="0" sldId="257"/>
            <ac:picMk id="27" creationId="{00000000-0000-0000-0000-000000000000}"/>
          </ac:picMkLst>
        </pc:picChg>
        <pc:picChg chg="mod">
          <ac:chgData name="전 채린" userId="1250b26413c18a69" providerId="LiveId" clId="{191E4A74-2492-4A2A-BEF6-7DE3FF764C63}" dt="2022-06-19T09:18:53.077" v="231" actId="1076"/>
          <ac:picMkLst>
            <pc:docMk/>
            <pc:sldMk cId="0" sldId="257"/>
            <ac:picMk id="28" creationId="{00000000-0000-0000-0000-000000000000}"/>
          </ac:picMkLst>
        </pc:picChg>
        <pc:picChg chg="del mod">
          <ac:chgData name="전 채린" userId="1250b26413c18a69" providerId="LiveId" clId="{191E4A74-2492-4A2A-BEF6-7DE3FF764C63}" dt="2022-06-19T08:55:54.809" v="198" actId="478"/>
          <ac:picMkLst>
            <pc:docMk/>
            <pc:sldMk cId="0" sldId="257"/>
            <ac:picMk id="29" creationId="{00000000-0000-0000-0000-000000000000}"/>
          </ac:picMkLst>
        </pc:picChg>
        <pc:picChg chg="mod">
          <ac:chgData name="전 채린" userId="1250b26413c18a69" providerId="LiveId" clId="{191E4A74-2492-4A2A-BEF6-7DE3FF764C63}" dt="2022-06-19T08:56:18.936" v="200" actId="1076"/>
          <ac:picMkLst>
            <pc:docMk/>
            <pc:sldMk cId="0" sldId="257"/>
            <ac:picMk id="30" creationId="{00000000-0000-0000-0000-000000000000}"/>
          </ac:picMkLst>
        </pc:picChg>
      </pc:sldChg>
      <pc:sldChg chg="addSp delSp modSp mod">
        <pc:chgData name="전 채린" userId="1250b26413c18a69" providerId="LiveId" clId="{191E4A74-2492-4A2A-BEF6-7DE3FF764C63}" dt="2022-06-19T08:43:11.720" v="31" actId="1035"/>
        <pc:sldMkLst>
          <pc:docMk/>
          <pc:sldMk cId="0" sldId="258"/>
        </pc:sldMkLst>
        <pc:grpChg chg="add del mod">
          <ac:chgData name="전 채린" userId="1250b26413c18a69" providerId="LiveId" clId="{191E4A74-2492-4A2A-BEF6-7DE3FF764C63}" dt="2022-06-19T08:43:11.720" v="31" actId="1035"/>
          <ac:grpSpMkLst>
            <pc:docMk/>
            <pc:sldMk cId="0" sldId="258"/>
            <ac:grpSpMk id="1003" creationId="{00000000-0000-0000-0000-000000000000}"/>
          </ac:grpSpMkLst>
        </pc:grpChg>
      </pc:sldChg>
      <pc:sldChg chg="delSp modSp mod">
        <pc:chgData name="전 채린" userId="1250b26413c18a69" providerId="LiveId" clId="{191E4A74-2492-4A2A-BEF6-7DE3FF764C63}" dt="2022-06-19T12:21:43.379" v="260" actId="478"/>
        <pc:sldMkLst>
          <pc:docMk/>
          <pc:sldMk cId="0" sldId="259"/>
        </pc:sldMkLst>
        <pc:grpChg chg="mod">
          <ac:chgData name="전 채린" userId="1250b26413c18a69" providerId="LiveId" clId="{191E4A74-2492-4A2A-BEF6-7DE3FF764C63}" dt="2022-06-19T08:44:19.501" v="45" actId="14100"/>
          <ac:grpSpMkLst>
            <pc:docMk/>
            <pc:sldMk cId="0" sldId="259"/>
            <ac:grpSpMk id="1003" creationId="{00000000-0000-0000-0000-000000000000}"/>
          </ac:grpSpMkLst>
        </pc:grpChg>
        <pc:picChg chg="del">
          <ac:chgData name="전 채린" userId="1250b26413c18a69" providerId="LiveId" clId="{191E4A74-2492-4A2A-BEF6-7DE3FF764C63}" dt="2022-06-19T12:21:43.379" v="260" actId="478"/>
          <ac:picMkLst>
            <pc:docMk/>
            <pc:sldMk cId="0" sldId="259"/>
            <ac:picMk id="9" creationId="{00000000-0000-0000-0000-000000000000}"/>
          </ac:picMkLst>
        </pc:picChg>
      </pc:sldChg>
      <pc:sldChg chg="modSp mod">
        <pc:chgData name="전 채린" userId="1250b26413c18a69" providerId="LiveId" clId="{191E4A74-2492-4A2A-BEF6-7DE3FF764C63}" dt="2022-06-19T08:44:39.377" v="57" actId="1036"/>
        <pc:sldMkLst>
          <pc:docMk/>
          <pc:sldMk cId="0" sldId="260"/>
        </pc:sldMkLst>
        <pc:grpChg chg="mod">
          <ac:chgData name="전 채린" userId="1250b26413c18a69" providerId="LiveId" clId="{191E4A74-2492-4A2A-BEF6-7DE3FF764C63}" dt="2022-06-19T08:44:39.377" v="57" actId="1036"/>
          <ac:grpSpMkLst>
            <pc:docMk/>
            <pc:sldMk cId="0" sldId="260"/>
            <ac:grpSpMk id="1004" creationId="{00000000-0000-0000-0000-000000000000}"/>
          </ac:grpSpMkLst>
        </pc:grpChg>
      </pc:sldChg>
      <pc:sldChg chg="delSp modSp mod ord">
        <pc:chgData name="전 채린" userId="1250b26413c18a69" providerId="LiveId" clId="{191E4A74-2492-4A2A-BEF6-7DE3FF764C63}" dt="2022-06-19T12:24:14.857" v="292" actId="1038"/>
        <pc:sldMkLst>
          <pc:docMk/>
          <pc:sldMk cId="0" sldId="261"/>
        </pc:sldMkLst>
        <pc:grpChg chg="mod">
          <ac:chgData name="전 채린" userId="1250b26413c18a69" providerId="LiveId" clId="{191E4A74-2492-4A2A-BEF6-7DE3FF764C63}" dt="2022-06-19T08:45:21.093" v="63" actId="14100"/>
          <ac:grpSpMkLst>
            <pc:docMk/>
            <pc:sldMk cId="0" sldId="261"/>
            <ac:grpSpMk id="1002" creationId="{00000000-0000-0000-0000-000000000000}"/>
          </ac:grpSpMkLst>
        </pc:grpChg>
        <pc:grpChg chg="mod">
          <ac:chgData name="전 채린" userId="1250b26413c18a69" providerId="LiveId" clId="{191E4A74-2492-4A2A-BEF6-7DE3FF764C63}" dt="2022-06-19T12:24:07.728" v="277" actId="1038"/>
          <ac:grpSpMkLst>
            <pc:docMk/>
            <pc:sldMk cId="0" sldId="261"/>
            <ac:grpSpMk id="1015" creationId="{00000000-0000-0000-0000-000000000000}"/>
          </ac:grpSpMkLst>
        </pc:grpChg>
        <pc:grpChg chg="mod">
          <ac:chgData name="전 채린" userId="1250b26413c18a69" providerId="LiveId" clId="{191E4A74-2492-4A2A-BEF6-7DE3FF764C63}" dt="2022-06-19T12:24:07.728" v="277" actId="1038"/>
          <ac:grpSpMkLst>
            <pc:docMk/>
            <pc:sldMk cId="0" sldId="261"/>
            <ac:grpSpMk id="1016" creationId="{00000000-0000-0000-0000-000000000000}"/>
          </ac:grpSpMkLst>
        </pc:grpChg>
        <pc:grpChg chg="mod">
          <ac:chgData name="전 채린" userId="1250b26413c18a69" providerId="LiveId" clId="{191E4A74-2492-4A2A-BEF6-7DE3FF764C63}" dt="2022-06-19T12:24:14.857" v="292" actId="1038"/>
          <ac:grpSpMkLst>
            <pc:docMk/>
            <pc:sldMk cId="0" sldId="261"/>
            <ac:grpSpMk id="1017" creationId="{00000000-0000-0000-0000-000000000000}"/>
          </ac:grpSpMkLst>
        </pc:grpChg>
        <pc:picChg chg="del">
          <ac:chgData name="전 채린" userId="1250b26413c18a69" providerId="LiveId" clId="{191E4A74-2492-4A2A-BEF6-7DE3FF764C63}" dt="2022-06-19T12:21:41.617" v="259" actId="478"/>
          <ac:picMkLst>
            <pc:docMk/>
            <pc:sldMk cId="0" sldId="261"/>
            <ac:picMk id="6" creationId="{00000000-0000-0000-0000-000000000000}"/>
          </ac:picMkLst>
        </pc:picChg>
        <pc:picChg chg="mod">
          <ac:chgData name="전 채린" userId="1250b26413c18a69" providerId="LiveId" clId="{191E4A74-2492-4A2A-BEF6-7DE3FF764C63}" dt="2022-06-19T12:24:07.728" v="277" actId="1038"/>
          <ac:picMkLst>
            <pc:docMk/>
            <pc:sldMk cId="0" sldId="261"/>
            <ac:picMk id="61" creationId="{00000000-0000-0000-0000-000000000000}"/>
          </ac:picMkLst>
        </pc:picChg>
      </pc:sldChg>
      <pc:sldChg chg="addSp delSp modSp mod modAnim">
        <pc:chgData name="전 채린" userId="1250b26413c18a69" providerId="LiveId" clId="{191E4A74-2492-4A2A-BEF6-7DE3FF764C63}" dt="2022-06-19T08:58:15.620" v="206" actId="478"/>
        <pc:sldMkLst>
          <pc:docMk/>
          <pc:sldMk cId="0" sldId="262"/>
        </pc:sldMkLst>
        <pc:grpChg chg="add del mod">
          <ac:chgData name="전 채린" userId="1250b26413c18a69" providerId="LiveId" clId="{191E4A74-2492-4A2A-BEF6-7DE3FF764C63}" dt="2022-06-19T08:58:15.620" v="206" actId="478"/>
          <ac:grpSpMkLst>
            <pc:docMk/>
            <pc:sldMk cId="0" sldId="262"/>
            <ac:grpSpMk id="12" creationId="{D5927F3D-3ECA-3F8F-A242-F90995A68436}"/>
          </ac:grpSpMkLst>
        </pc:grpChg>
        <pc:grpChg chg="mod">
          <ac:chgData name="전 채린" userId="1250b26413c18a69" providerId="LiveId" clId="{191E4A74-2492-4A2A-BEF6-7DE3FF764C63}" dt="2022-06-19T08:47:38.180" v="87" actId="1037"/>
          <ac:grpSpMkLst>
            <pc:docMk/>
            <pc:sldMk cId="0" sldId="262"/>
            <ac:grpSpMk id="1002" creationId="{00000000-0000-0000-0000-000000000000}"/>
          </ac:grpSpMkLst>
        </pc:grpChg>
        <pc:picChg chg="mod">
          <ac:chgData name="전 채린" userId="1250b26413c18a69" providerId="LiveId" clId="{191E4A74-2492-4A2A-BEF6-7DE3FF764C63}" dt="2022-06-19T08:58:08.124" v="205"/>
          <ac:picMkLst>
            <pc:docMk/>
            <pc:sldMk cId="0" sldId="262"/>
            <ac:picMk id="14" creationId="{F397A6A2-5D85-1932-AAB7-CD2B44EE7E90}"/>
          </ac:picMkLst>
        </pc:picChg>
      </pc:sldChg>
      <pc:sldChg chg="modSp mod ord">
        <pc:chgData name="전 채린" userId="1250b26413c18a69" providerId="LiveId" clId="{191E4A74-2492-4A2A-BEF6-7DE3FF764C63}" dt="2022-06-19T09:12:31.790" v="221"/>
        <pc:sldMkLst>
          <pc:docMk/>
          <pc:sldMk cId="0" sldId="263"/>
        </pc:sldMkLst>
        <pc:grpChg chg="mod">
          <ac:chgData name="전 채린" userId="1250b26413c18a69" providerId="LiveId" clId="{191E4A74-2492-4A2A-BEF6-7DE3FF764C63}" dt="2022-06-19T08:46:15.233" v="77" actId="14100"/>
          <ac:grpSpMkLst>
            <pc:docMk/>
            <pc:sldMk cId="0" sldId="263"/>
            <ac:grpSpMk id="1004" creationId="{00000000-0000-0000-0000-000000000000}"/>
          </ac:grpSpMkLst>
        </pc:grpChg>
      </pc:sldChg>
      <pc:sldChg chg="modSp mod">
        <pc:chgData name="전 채린" userId="1250b26413c18a69" providerId="LiveId" clId="{191E4A74-2492-4A2A-BEF6-7DE3FF764C63}" dt="2022-06-19T11:15:25.533" v="258" actId="14100"/>
        <pc:sldMkLst>
          <pc:docMk/>
          <pc:sldMk cId="0" sldId="264"/>
        </pc:sldMkLst>
        <pc:grpChg chg="mod">
          <ac:chgData name="전 채린" userId="1250b26413c18a69" providerId="LiveId" clId="{191E4A74-2492-4A2A-BEF6-7DE3FF764C63}" dt="2022-06-19T11:15:25.533" v="258" actId="14100"/>
          <ac:grpSpMkLst>
            <pc:docMk/>
            <pc:sldMk cId="0" sldId="264"/>
            <ac:grpSpMk id="1002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image" Target="../media/image9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44.png"/><Relationship Id="rId3" Type="http://schemas.openxmlformats.org/officeDocument/2006/relationships/image" Target="../media/image56.png"/><Relationship Id="rId21" Type="http://schemas.openxmlformats.org/officeDocument/2006/relationships/image" Target="../media/image67.png"/><Relationship Id="rId7" Type="http://schemas.openxmlformats.org/officeDocument/2006/relationships/image" Target="../media/image36.png"/><Relationship Id="rId12" Type="http://schemas.openxmlformats.org/officeDocument/2006/relationships/image" Target="../media/image62.png"/><Relationship Id="rId17" Type="http://schemas.openxmlformats.org/officeDocument/2006/relationships/image" Target="../media/image65.png"/><Relationship Id="rId2" Type="http://schemas.openxmlformats.org/officeDocument/2006/relationships/image" Target="../media/image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64.png"/><Relationship Id="rId10" Type="http://schemas.openxmlformats.org/officeDocument/2006/relationships/image" Target="../media/image60.png"/><Relationship Id="rId19" Type="http://schemas.openxmlformats.org/officeDocument/2006/relationships/image" Target="../media/image66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image" Target="../media/image9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18" Type="http://schemas.openxmlformats.org/officeDocument/2006/relationships/image" Target="../media/image90.png"/><Relationship Id="rId3" Type="http://schemas.openxmlformats.org/officeDocument/2006/relationships/image" Target="../media/image68.png"/><Relationship Id="rId7" Type="http://schemas.openxmlformats.org/officeDocument/2006/relationships/image" Target="../media/image93.png"/><Relationship Id="rId12" Type="http://schemas.openxmlformats.org/officeDocument/2006/relationships/image" Target="../media/image82.png"/><Relationship Id="rId17" Type="http://schemas.openxmlformats.org/officeDocument/2006/relationships/image" Target="../media/image89.png"/><Relationship Id="rId2" Type="http://schemas.openxmlformats.org/officeDocument/2006/relationships/image" Target="../media/image9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81.png"/><Relationship Id="rId5" Type="http://schemas.openxmlformats.org/officeDocument/2006/relationships/image" Target="../media/image92.png"/><Relationship Id="rId15" Type="http://schemas.openxmlformats.org/officeDocument/2006/relationships/image" Target="../media/image99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16981" y="650494"/>
            <a:ext cx="14921833" cy="8984726"/>
            <a:chOff x="2716981" y="650494"/>
            <a:chExt cx="14921833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6981" y="650494"/>
              <a:ext cx="14921833" cy="89847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0030" y="2042773"/>
            <a:ext cx="13019636" cy="63129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96767" y="4714596"/>
            <a:ext cx="6110264" cy="42059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3388" y="1315845"/>
            <a:ext cx="1030664" cy="6612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00151" y="8079151"/>
            <a:ext cx="3046339" cy="11001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30133" y="7801290"/>
            <a:ext cx="1555528" cy="5676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82067" y="8507172"/>
            <a:ext cx="3183692" cy="5059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2746" y="4102826"/>
            <a:ext cx="3631460" cy="6459171"/>
            <a:chOff x="-142746" y="4102826"/>
            <a:chExt cx="3631460" cy="6459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2746" y="4102826"/>
              <a:ext cx="3631460" cy="6459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607" y="650494"/>
            <a:ext cx="14921833" cy="8984726"/>
            <a:chOff x="748607" y="650494"/>
            <a:chExt cx="14921833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607" y="650494"/>
              <a:ext cx="14921833" cy="89847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1662" y="2042779"/>
            <a:ext cx="8122242" cy="63261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8397" y="4714595"/>
            <a:ext cx="8048411" cy="33680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5016" y="1315845"/>
            <a:ext cx="1030350" cy="6677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1770" y="8079151"/>
            <a:ext cx="3045977" cy="10963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61759" y="7801290"/>
            <a:ext cx="1555585" cy="5699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8338" y="8507172"/>
            <a:ext cx="2787644" cy="5094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34322" y="5678163"/>
            <a:ext cx="4042424" cy="4771903"/>
            <a:chOff x="14534322" y="5678163"/>
            <a:chExt cx="4042424" cy="47719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4322" y="5678163"/>
              <a:ext cx="4042424" cy="4771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926" y="566342"/>
            <a:ext cx="16972147" cy="8984726"/>
            <a:chOff x="656783" y="650494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83" y="650494"/>
              <a:ext cx="16972147" cy="89847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0959" y="2528727"/>
            <a:ext cx="1753739" cy="19126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37173" y="2420326"/>
            <a:ext cx="1809168" cy="19126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68071" y="2398555"/>
            <a:ext cx="1799930" cy="192218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74191" y="5467179"/>
            <a:ext cx="1827644" cy="19126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708" y="1191576"/>
            <a:ext cx="1986017" cy="14837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1989" y="4354564"/>
            <a:ext cx="4574844" cy="11126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58381" y="4301549"/>
            <a:ext cx="2819310" cy="11001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8005" y="7222785"/>
            <a:ext cx="3374739" cy="111920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28832" y="7187787"/>
            <a:ext cx="3788425" cy="10906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1989" y="2472494"/>
            <a:ext cx="1620000" cy="156406"/>
            <a:chOff x="1421990" y="2390979"/>
            <a:chExt cx="1481873" cy="1564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990" y="2390979"/>
              <a:ext cx="1481873" cy="15640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88607" y="4328921"/>
            <a:ext cx="3690853" cy="109063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01416" y="5429079"/>
            <a:ext cx="1809168" cy="192218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63825" y="5407305"/>
            <a:ext cx="1799930" cy="1922180"/>
          </a:xfrm>
          <a:prstGeom prst="rect">
            <a:avLst/>
          </a:prstGeom>
        </p:spPr>
      </p:pic>
      <p:sp>
        <p:nvSpPr>
          <p:cNvPr id="33" name="Object 11">
            <a:extLst>
              <a:ext uri="{FF2B5EF4-FFF2-40B4-BE49-F238E27FC236}">
                <a16:creationId xmlns:a16="http://schemas.microsoft.com/office/drawing/2014/main" id="{3885D2BA-CD16-E6ED-189D-B6EBA3E2F1DB}"/>
              </a:ext>
            </a:extLst>
          </p:cNvPr>
          <p:cNvSpPr txBox="1"/>
          <p:nvPr/>
        </p:nvSpPr>
        <p:spPr>
          <a:xfrm>
            <a:off x="5683168" y="7329485"/>
            <a:ext cx="6517177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500" b="1" kern="0" spc="-300" dirty="0">
                <a:solidFill>
                  <a:srgbClr val="695300"/>
                </a:solidFill>
                <a:latin typeface="BareunBatangB" pitchFamily="34" charset="0"/>
                <a:cs typeface="BareunBatangB" pitchFamily="34" charset="0"/>
              </a:rPr>
              <a:t>역할분담</a:t>
            </a:r>
            <a:endParaRPr lang="en-US" sz="4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783" y="617368"/>
            <a:ext cx="16972147" cy="8984726"/>
            <a:chOff x="656783" y="617368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83" y="617368"/>
              <a:ext cx="16972147" cy="89847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14481" y="4296725"/>
            <a:ext cx="1809168" cy="19126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4462" y="7212801"/>
            <a:ext cx="585243" cy="19005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7554" y="7212801"/>
            <a:ext cx="5847853" cy="23477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40382" y="7212801"/>
            <a:ext cx="582491" cy="14561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69577" y="8099746"/>
            <a:ext cx="1381997" cy="60952"/>
            <a:chOff x="8469577" y="8099746"/>
            <a:chExt cx="1381997" cy="609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469577" y="8099746"/>
              <a:ext cx="1381997" cy="609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20382" y="5815821"/>
            <a:ext cx="1609708" cy="6686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3824" y="1758909"/>
            <a:ext cx="4236540" cy="10445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1990" y="2705100"/>
            <a:ext cx="4320000" cy="156406"/>
            <a:chOff x="1421990" y="2895786"/>
            <a:chExt cx="2560040" cy="1564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1990" y="2895786"/>
              <a:ext cx="2560040" cy="156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9524" y="6628083"/>
            <a:ext cx="15352381" cy="156406"/>
            <a:chOff x="1409524" y="6628083"/>
            <a:chExt cx="15352381" cy="1564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9524" y="6628083"/>
              <a:ext cx="15352381" cy="15640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4263" y="4306249"/>
            <a:ext cx="1753739" cy="19126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9221" y="5825344"/>
            <a:ext cx="1609708" cy="66865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25430" y="7212801"/>
            <a:ext cx="6555814" cy="23466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783" y="650494"/>
            <a:ext cx="16972147" cy="8984726"/>
            <a:chOff x="656783" y="650494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83" y="650494"/>
              <a:ext cx="16972147" cy="89847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802" y="1282669"/>
            <a:ext cx="2355595" cy="10140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1990" y="2243894"/>
            <a:ext cx="2160000" cy="156406"/>
            <a:chOff x="1421990" y="2261845"/>
            <a:chExt cx="2635153" cy="1564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90" y="2261845"/>
              <a:ext cx="2635153" cy="156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404" y="2857551"/>
            <a:ext cx="416564" cy="334025"/>
            <a:chOff x="1437404" y="2857551"/>
            <a:chExt cx="416564" cy="3340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75499" y="2857551"/>
              <a:ext cx="334025" cy="334025"/>
              <a:chOff x="1475499" y="2857551"/>
              <a:chExt cx="334025" cy="33402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5499" y="2857551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024" y="2836378"/>
              <a:ext cx="434502" cy="38529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8002" y="2753211"/>
            <a:ext cx="5345477" cy="5890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7404" y="3499361"/>
            <a:ext cx="416564" cy="334025"/>
            <a:chOff x="1437404" y="3499361"/>
            <a:chExt cx="416564" cy="3340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75499" y="3499361"/>
              <a:ext cx="334025" cy="334025"/>
              <a:chOff x="1475499" y="3499361"/>
              <a:chExt cx="334025" cy="33402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5499" y="3499361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024" y="3478189"/>
              <a:ext cx="435063" cy="3852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48002" y="3395030"/>
            <a:ext cx="8169392" cy="5890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5019" y="4173647"/>
            <a:ext cx="416564" cy="334025"/>
            <a:chOff x="1445019" y="4173647"/>
            <a:chExt cx="416564" cy="3340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83118" y="4173647"/>
              <a:ext cx="334025" cy="334025"/>
              <a:chOff x="1483118" y="4173647"/>
              <a:chExt cx="334025" cy="33402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3118" y="4173647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2639" y="4152477"/>
              <a:ext cx="435063" cy="38529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55621" y="4069316"/>
            <a:ext cx="8925915" cy="5890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52638" y="4752695"/>
            <a:ext cx="416564" cy="334025"/>
            <a:chOff x="1452638" y="4752695"/>
            <a:chExt cx="416564" cy="3340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90737" y="4752695"/>
              <a:ext cx="334025" cy="334025"/>
              <a:chOff x="1490737" y="4752695"/>
              <a:chExt cx="334025" cy="33402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0737" y="4752695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258" y="4731525"/>
              <a:ext cx="435063" cy="3852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63240" y="4648364"/>
            <a:ext cx="9076992" cy="5890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52638" y="5324123"/>
            <a:ext cx="416564" cy="334025"/>
            <a:chOff x="1452638" y="5324123"/>
            <a:chExt cx="416564" cy="33402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90737" y="5324123"/>
              <a:ext cx="334025" cy="334025"/>
              <a:chOff x="1490737" y="5324123"/>
              <a:chExt cx="334025" cy="33402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0737" y="5324123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0258" y="5302953"/>
              <a:ext cx="435063" cy="38529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3240" y="5219792"/>
            <a:ext cx="8572639" cy="58903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52638" y="5895552"/>
            <a:ext cx="416564" cy="334025"/>
            <a:chOff x="1452638" y="5895552"/>
            <a:chExt cx="416564" cy="33402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90737" y="5895552"/>
              <a:ext cx="334025" cy="334025"/>
              <a:chOff x="1490737" y="5895552"/>
              <a:chExt cx="334025" cy="33402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0737" y="5895552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0258" y="5874382"/>
              <a:ext cx="435063" cy="38529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63240" y="5791221"/>
            <a:ext cx="9253630" cy="98654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112469" y="2890417"/>
            <a:ext cx="4727731" cy="4727731"/>
            <a:chOff x="10836751" y="2890417"/>
            <a:chExt cx="4727731" cy="472773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36751" y="2890417"/>
              <a:ext cx="4727731" cy="472773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018989" y="3203151"/>
            <a:ext cx="2914689" cy="4376165"/>
            <a:chOff x="11743271" y="3203151"/>
            <a:chExt cx="2914689" cy="437616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43271" y="3203151"/>
              <a:ext cx="2914689" cy="43761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030571" y="2217435"/>
            <a:ext cx="2971429" cy="1100178"/>
            <a:chOff x="11885714" y="2217435"/>
            <a:chExt cx="2971429" cy="110017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85714" y="2217435"/>
              <a:ext cx="2971429" cy="110017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34413" y="2202183"/>
            <a:ext cx="2891210" cy="89152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60257" y="6760314"/>
            <a:ext cx="416564" cy="334025"/>
            <a:chOff x="1460257" y="6760314"/>
            <a:chExt cx="416564" cy="33402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98356" y="6760314"/>
              <a:ext cx="334025" cy="334025"/>
              <a:chOff x="1498356" y="6760314"/>
              <a:chExt cx="334025" cy="33402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8356" y="6760314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7877" y="6739144"/>
              <a:ext cx="435063" cy="385292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70859" y="6655983"/>
            <a:ext cx="8598201" cy="98654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67876" y="7625076"/>
            <a:ext cx="416564" cy="334025"/>
            <a:chOff x="1467876" y="7625076"/>
            <a:chExt cx="416564" cy="33402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505975" y="7625076"/>
              <a:ext cx="334025" cy="334025"/>
              <a:chOff x="1505975" y="7625076"/>
              <a:chExt cx="334025" cy="33402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5975" y="7625076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5496" y="7603906"/>
              <a:ext cx="435063" cy="385292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78478" y="7520745"/>
            <a:ext cx="9253639" cy="5890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783" y="650494"/>
            <a:ext cx="16972147" cy="8984726"/>
            <a:chOff x="656783" y="650494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83" y="650494"/>
              <a:ext cx="16972147" cy="8984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28571" y="3676599"/>
            <a:ext cx="7276190" cy="3343590"/>
            <a:chOff x="9428571" y="3676599"/>
            <a:chExt cx="7276190" cy="33435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8571" y="3676599"/>
              <a:ext cx="7276190" cy="33435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3802" y="1282669"/>
            <a:ext cx="2458224" cy="11041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1990" y="2324100"/>
            <a:ext cx="2340000" cy="156406"/>
            <a:chOff x="1421990" y="2890417"/>
            <a:chExt cx="2635153" cy="1564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990" y="2890417"/>
              <a:ext cx="2635153" cy="1564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404" y="3676599"/>
            <a:ext cx="416564" cy="334025"/>
            <a:chOff x="1437404" y="3676599"/>
            <a:chExt cx="416564" cy="3340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75499" y="3676599"/>
              <a:ext cx="334025" cy="334025"/>
              <a:chOff x="1475499" y="3676599"/>
              <a:chExt cx="334025" cy="33402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5499" y="3676599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024" y="3655426"/>
              <a:ext cx="434502" cy="3852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48002" y="3572259"/>
            <a:ext cx="3772163" cy="5998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7404" y="4318409"/>
            <a:ext cx="416564" cy="334025"/>
            <a:chOff x="1437404" y="4318409"/>
            <a:chExt cx="416564" cy="33402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75499" y="4318409"/>
              <a:ext cx="334025" cy="334025"/>
              <a:chOff x="1475499" y="4318409"/>
              <a:chExt cx="334025" cy="33402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5499" y="4318409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5024" y="4297236"/>
              <a:ext cx="435063" cy="385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48002" y="4214078"/>
            <a:ext cx="4871944" cy="5998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8105" y="3998086"/>
            <a:ext cx="4442114" cy="7668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99906" y="4823144"/>
            <a:ext cx="6467691" cy="12054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14476" y="6187744"/>
            <a:ext cx="3551026" cy="4269154"/>
            <a:chOff x="11114476" y="6187744"/>
            <a:chExt cx="3551026" cy="42691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14476" y="6187744"/>
              <a:ext cx="3551026" cy="4269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5019" y="4992695"/>
            <a:ext cx="416564" cy="334025"/>
            <a:chOff x="1445019" y="4992695"/>
            <a:chExt cx="416564" cy="3340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83118" y="4992695"/>
              <a:ext cx="334025" cy="334025"/>
              <a:chOff x="1483118" y="4992695"/>
              <a:chExt cx="334025" cy="33402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3118" y="4992695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2639" y="4971525"/>
              <a:ext cx="435063" cy="3852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55621" y="4888364"/>
            <a:ext cx="5375563" cy="59988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52638" y="5571742"/>
            <a:ext cx="416564" cy="334025"/>
            <a:chOff x="1452638" y="5571742"/>
            <a:chExt cx="416564" cy="33402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90737" y="5571742"/>
              <a:ext cx="334025" cy="334025"/>
              <a:chOff x="1490737" y="5571742"/>
              <a:chExt cx="334025" cy="33402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0737" y="5571742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0258" y="5550572"/>
              <a:ext cx="435063" cy="38529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63240" y="5467411"/>
            <a:ext cx="4702792" cy="59988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52638" y="6143171"/>
            <a:ext cx="416564" cy="334025"/>
            <a:chOff x="1452638" y="6143171"/>
            <a:chExt cx="416564" cy="33402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90737" y="6143171"/>
              <a:ext cx="334025" cy="334025"/>
              <a:chOff x="1490737" y="6143171"/>
              <a:chExt cx="334025" cy="33402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0737" y="6143171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0258" y="6122001"/>
              <a:ext cx="435063" cy="38529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63240" y="6038840"/>
            <a:ext cx="5938144" cy="53283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52638" y="6714600"/>
            <a:ext cx="416564" cy="334025"/>
            <a:chOff x="1452638" y="6714600"/>
            <a:chExt cx="416564" cy="33402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90737" y="6714600"/>
              <a:ext cx="334025" cy="334025"/>
              <a:chOff x="1490737" y="6714600"/>
              <a:chExt cx="334025" cy="33402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0737" y="6714600"/>
                <a:ext cx="334025" cy="334025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0258" y="6693429"/>
              <a:ext cx="435063" cy="38529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63240" y="6610268"/>
            <a:ext cx="5927249" cy="5998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783" y="650494"/>
            <a:ext cx="16972147" cy="8984726"/>
            <a:chOff x="656783" y="650494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83" y="650494"/>
              <a:ext cx="16972147" cy="8984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1990" y="4666667"/>
            <a:ext cx="15092296" cy="4266667"/>
            <a:chOff x="1421990" y="4666667"/>
            <a:chExt cx="15092296" cy="42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1990" y="4666667"/>
              <a:ext cx="15092296" cy="42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5700" y="3337138"/>
            <a:ext cx="3256870" cy="2159305"/>
            <a:chOff x="1715700" y="3337138"/>
            <a:chExt cx="3256870" cy="2159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700" y="3337138"/>
              <a:ext cx="3256870" cy="21593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802" y="1282669"/>
            <a:ext cx="3164338" cy="10539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1989" y="2243894"/>
            <a:ext cx="2880000" cy="156406"/>
            <a:chOff x="1421990" y="2932309"/>
            <a:chExt cx="2730391" cy="1564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990" y="2932309"/>
              <a:ext cx="2730391" cy="1564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1449" y="7986782"/>
            <a:ext cx="1922215" cy="5079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2533" y="8332162"/>
            <a:ext cx="992826" cy="432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46468" y="7986782"/>
            <a:ext cx="1922215" cy="5079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47551" y="8332162"/>
            <a:ext cx="1397026" cy="493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39144" y="7986782"/>
            <a:ext cx="1934463" cy="5079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40183" y="8332162"/>
            <a:ext cx="1397026" cy="493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90001" y="7986782"/>
            <a:ext cx="1920901" cy="5079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91127" y="8332162"/>
            <a:ext cx="1188569" cy="493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04869" y="3890589"/>
            <a:ext cx="2166107" cy="2021261"/>
            <a:chOff x="5804869" y="3890589"/>
            <a:chExt cx="2166107" cy="20212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920000">
              <a:off x="5804869" y="3890589"/>
              <a:ext cx="2166107" cy="20212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38962" y="2802381"/>
            <a:ext cx="3537302" cy="2723722"/>
            <a:chOff x="8638962" y="2802381"/>
            <a:chExt cx="3537302" cy="27237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38962" y="2802381"/>
              <a:ext cx="3537302" cy="27237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61881" y="3154744"/>
            <a:ext cx="3507854" cy="2510213"/>
            <a:chOff x="13461881" y="3154744"/>
            <a:chExt cx="3507854" cy="25102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180000">
              <a:off x="13461881" y="3154744"/>
              <a:ext cx="3507854" cy="251021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28220" y="3710620"/>
            <a:ext cx="3244815" cy="109894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66668" y="4198382"/>
            <a:ext cx="2072777" cy="142044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00868" y="3531410"/>
            <a:ext cx="3439063" cy="114223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25525" y="3542287"/>
            <a:ext cx="2070434" cy="175865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42857" y="5669023"/>
            <a:ext cx="1188618" cy="3252989"/>
            <a:chOff x="2542857" y="5669023"/>
            <a:chExt cx="1188618" cy="325298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42857" y="5669023"/>
              <a:ext cx="1188618" cy="32529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78508" y="6104862"/>
            <a:ext cx="1011968" cy="2802541"/>
            <a:chOff x="6178508" y="6104862"/>
            <a:chExt cx="1011968" cy="280254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78508" y="6104862"/>
              <a:ext cx="1011968" cy="28025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62787" y="5750910"/>
            <a:ext cx="922928" cy="3163376"/>
            <a:chOff x="9562787" y="5750910"/>
            <a:chExt cx="922928" cy="31633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62787" y="5750910"/>
              <a:ext cx="922928" cy="31633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68103" y="5600000"/>
            <a:ext cx="1162833" cy="3304762"/>
            <a:chOff x="12968103" y="5600000"/>
            <a:chExt cx="1162833" cy="330476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968103" y="5600000"/>
              <a:ext cx="1162833" cy="33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783" y="650494"/>
            <a:ext cx="16972147" cy="8984726"/>
            <a:chOff x="656783" y="650494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83" y="650494"/>
              <a:ext cx="16972147" cy="8984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1990" y="4666667"/>
            <a:ext cx="15092296" cy="4266667"/>
            <a:chOff x="1421990" y="4666667"/>
            <a:chExt cx="15092296" cy="426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1990" y="4666667"/>
              <a:ext cx="15092296" cy="42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6314" y="3294709"/>
            <a:ext cx="3845765" cy="2549742"/>
            <a:chOff x="1666314" y="3294709"/>
            <a:chExt cx="3845765" cy="2549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6314" y="3294709"/>
              <a:ext cx="3845765" cy="25497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3802" y="1282669"/>
            <a:ext cx="2374071" cy="10348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70000" y="2243894"/>
            <a:ext cx="1980000" cy="156406"/>
            <a:chOff x="1421990" y="2932309"/>
            <a:chExt cx="2730391" cy="1564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990" y="2932309"/>
              <a:ext cx="2730391" cy="1564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1449" y="7986782"/>
            <a:ext cx="1363872" cy="50792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2529" y="8332167"/>
            <a:ext cx="2034941" cy="4225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0096" y="7986782"/>
            <a:ext cx="1355349" cy="5079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21138" y="8332167"/>
            <a:ext cx="2034941" cy="422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90001" y="7986782"/>
            <a:ext cx="1355339" cy="5079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1081" y="8332167"/>
            <a:ext cx="2034941" cy="422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19914" y="2802381"/>
            <a:ext cx="3537302" cy="2723722"/>
            <a:chOff x="7019914" y="2802381"/>
            <a:chExt cx="3537302" cy="27237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9914" y="2802381"/>
              <a:ext cx="3537302" cy="27237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61881" y="3154744"/>
            <a:ext cx="3507854" cy="2510213"/>
            <a:chOff x="13461881" y="3154744"/>
            <a:chExt cx="3507854" cy="25102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180000">
              <a:off x="13461881" y="3154744"/>
              <a:ext cx="3507854" cy="251021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3934" y="3615382"/>
            <a:ext cx="3356139" cy="14299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81820" y="3531410"/>
            <a:ext cx="3601691" cy="11434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16001" y="3256572"/>
            <a:ext cx="2045339" cy="18319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42857" y="5669023"/>
            <a:ext cx="1188618" cy="3252989"/>
            <a:chOff x="2542857" y="5669023"/>
            <a:chExt cx="1188618" cy="32529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2857" y="5669023"/>
              <a:ext cx="1188618" cy="3252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43739" y="5750910"/>
            <a:ext cx="922928" cy="3163376"/>
            <a:chOff x="7943739" y="5750910"/>
            <a:chExt cx="922928" cy="316337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3739" y="5750910"/>
              <a:ext cx="922928" cy="31633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68103" y="5600000"/>
            <a:ext cx="1162833" cy="3304762"/>
            <a:chOff x="12968103" y="5600000"/>
            <a:chExt cx="1162833" cy="33047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968103" y="5600000"/>
              <a:ext cx="1162833" cy="33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1313" y="47619"/>
            <a:ext cx="7126263" cy="4456065"/>
            <a:chOff x="2991313" y="47619"/>
            <a:chExt cx="7126263" cy="4456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1313" y="47619"/>
              <a:ext cx="7126263" cy="44560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4721" y="527420"/>
            <a:ext cx="5964671" cy="10253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63800" y="1481894"/>
            <a:ext cx="2340000" cy="156406"/>
            <a:chOff x="15130053" y="1662895"/>
            <a:chExt cx="2635153" cy="1564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0053" y="1662895"/>
              <a:ext cx="2635153" cy="1564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4815" y="590125"/>
            <a:ext cx="5271085" cy="7789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422684"/>
            <a:ext cx="3664720" cy="7863030"/>
            <a:chOff x="0" y="2422684"/>
            <a:chExt cx="3664720" cy="78630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422684"/>
              <a:ext cx="3664720" cy="78630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3058" y="1379163"/>
            <a:ext cx="7547834" cy="2089663"/>
          </a:xfrm>
          <a:prstGeom prst="rect">
            <a:avLst/>
          </a:prstGeom>
        </p:spPr>
      </p:pic>
      <p:pic>
        <p:nvPicPr>
          <p:cNvPr id="4" name="녹화_2022_06_19_17_32_57_313">
            <a:hlinkClick r:id="" action="ppaction://media"/>
            <a:extLst>
              <a:ext uri="{FF2B5EF4-FFF2-40B4-BE49-F238E27FC236}">
                <a16:creationId xmlns:a16="http://schemas.microsoft.com/office/drawing/2014/main" id="{F097BD6C-3C79-5C91-CC5C-32C10E815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41192" y="3744349"/>
            <a:ext cx="11465608" cy="5732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6783" y="650494"/>
            <a:ext cx="16972147" cy="8984726"/>
            <a:chOff x="656783" y="650494"/>
            <a:chExt cx="16972147" cy="8984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783" y="650494"/>
              <a:ext cx="16972147" cy="89847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3802" y="1282669"/>
            <a:ext cx="1415338" cy="11041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7800" y="2320094"/>
            <a:ext cx="1260000" cy="156406"/>
            <a:chOff x="1421990" y="2890417"/>
            <a:chExt cx="2635153" cy="1564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990" y="2890417"/>
              <a:ext cx="2635153" cy="156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475" y="4678203"/>
            <a:ext cx="3238437" cy="5868700"/>
            <a:chOff x="1163475" y="4678203"/>
            <a:chExt cx="3238437" cy="58687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475" y="4678203"/>
              <a:ext cx="3238437" cy="58687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18858" y="3943982"/>
            <a:ext cx="2166107" cy="2021261"/>
            <a:chOff x="3318858" y="3943982"/>
            <a:chExt cx="2166107" cy="20212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60000">
              <a:off x="3318858" y="3943982"/>
              <a:ext cx="2166107" cy="20212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41134" y="4637534"/>
            <a:ext cx="1933301" cy="7607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53910" y="3476500"/>
            <a:ext cx="5548390" cy="34728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</Words>
  <Application>Microsoft Office PowerPoint</Application>
  <PresentationFormat>사용자 지정</PresentationFormat>
  <Paragraphs>1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BareunBatangB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전 채린</cp:lastModifiedBy>
  <cp:revision>2</cp:revision>
  <dcterms:created xsi:type="dcterms:W3CDTF">2022-06-19T17:27:56Z</dcterms:created>
  <dcterms:modified xsi:type="dcterms:W3CDTF">2022-06-19T12:24:25Z</dcterms:modified>
</cp:coreProperties>
</file>